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7" r:id="rId2"/>
    <p:sldId id="280" r:id="rId3"/>
    <p:sldId id="283" r:id="rId4"/>
    <p:sldId id="284" r:id="rId5"/>
    <p:sldId id="278" r:id="rId6"/>
    <p:sldId id="287" r:id="rId7"/>
    <p:sldId id="290" r:id="rId8"/>
    <p:sldId id="256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6E33-C875-4E66-8C45-88DD404E51FB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4CAE-2677-4A34-8C73-E7CBA375B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4CAE-2677-4A34-8C73-E7CBA375B5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FB16C3-B1A4-439F-BD07-24B78075FF9A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F9416-0AD7-4EF0-AFC4-449626BB24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Documents and Settings\Администратор\Мои документы\Мои рисунки\kaz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20813"/>
            <a:ext cx="3810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Documents and Settings\Администратор\Мои документы\Мои рисунки\simvol универсиа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82581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116632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Volunteers of </a:t>
            </a:r>
            <a:endParaRPr lang="ru-RU" sz="2800" b="1" dirty="0" smtClean="0"/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 smtClean="0"/>
              <a:t>lyceum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№</a:t>
            </a:r>
            <a:r>
              <a:rPr lang="ru-RU" sz="2800" b="1" dirty="0" smtClean="0"/>
              <a:t>145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484785"/>
            <a:ext cx="3654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4400" b="1" dirty="0" smtClean="0"/>
              <a:t>Kazan </a:t>
            </a:r>
          </a:p>
          <a:p>
            <a:pPr>
              <a:buFont typeface="Arial" charset="0"/>
              <a:buNone/>
            </a:pPr>
            <a:r>
              <a:rPr lang="en-US" sz="4400" b="1" dirty="0" smtClean="0"/>
              <a:t>Cultural</a:t>
            </a:r>
            <a:endParaRPr lang="ru-RU" sz="44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верх 6">
            <a:hlinkClick r:id="rId2" action="ppaction://hlinksldjump"/>
          </p:cNvPr>
          <p:cNvSpPr/>
          <p:nvPr/>
        </p:nvSpPr>
        <p:spPr>
          <a:xfrm rot="5400000">
            <a:off x="8724900" y="3314700"/>
            <a:ext cx="533400" cy="304800"/>
          </a:xfrm>
          <a:prstGeom prst="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верх 8">
            <a:hlinkClick r:id="rId3" action="ppaction://hlinksldjump"/>
          </p:cNvPr>
          <p:cNvSpPr/>
          <p:nvPr/>
        </p:nvSpPr>
        <p:spPr>
          <a:xfrm rot="16200000">
            <a:off x="5524500" y="6438900"/>
            <a:ext cx="533400" cy="304800"/>
          </a:xfrm>
          <a:prstGeom prst="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96552" y="1844824"/>
            <a:ext cx="10297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/>
              <a:t>«Культура </a:t>
            </a:r>
            <a:r>
              <a:rPr lang="ru-RU" sz="2400" b="1" dirty="0" smtClean="0"/>
              <a:t>составляет в стране </a:t>
            </a:r>
            <a:r>
              <a:rPr lang="ru-RU" sz="2400" b="1" dirty="0" smtClean="0"/>
              <a:t>известную</a:t>
            </a:r>
          </a:p>
          <a:p>
            <a:pPr lvl="1"/>
            <a:r>
              <a:rPr lang="ru-RU" sz="2400" b="1" dirty="0" smtClean="0"/>
              <a:t>целостность </a:t>
            </a:r>
            <a:r>
              <a:rPr lang="ru-RU" sz="2400" b="1" dirty="0" smtClean="0"/>
              <a:t>и, </a:t>
            </a:r>
            <a:r>
              <a:rPr lang="ru-RU" sz="2400" b="1" dirty="0" smtClean="0"/>
              <a:t>чем </a:t>
            </a:r>
            <a:r>
              <a:rPr lang="ru-RU" sz="2400" b="1" dirty="0" smtClean="0"/>
              <a:t>больше у культуры внутренних </a:t>
            </a:r>
            <a:r>
              <a:rPr lang="ru-RU" sz="2400" b="1" dirty="0" smtClean="0"/>
              <a:t>и</a:t>
            </a:r>
          </a:p>
          <a:p>
            <a:pPr lvl="1"/>
            <a:r>
              <a:rPr lang="ru-RU" sz="2400" b="1" dirty="0" smtClean="0"/>
              <a:t> </a:t>
            </a:r>
            <a:r>
              <a:rPr lang="ru-RU" sz="2400" b="1" dirty="0" smtClean="0"/>
              <a:t>внешних связей с другими культурами или отдельными ее отраслями между собой, тем выше она поднимается</a:t>
            </a:r>
            <a:r>
              <a:rPr lang="ru-RU" sz="2400" b="1" dirty="0" smtClean="0"/>
              <a:t>» </a:t>
            </a:r>
          </a:p>
          <a:p>
            <a:pPr lvl="1"/>
            <a:endParaRPr lang="ru-RU" sz="2400" b="1" dirty="0" smtClean="0"/>
          </a:p>
          <a:p>
            <a:pPr lvl="1"/>
            <a:r>
              <a:rPr lang="ru-RU" sz="2400" b="1" dirty="0" smtClean="0"/>
              <a:t>                                                                            </a:t>
            </a:r>
          </a:p>
          <a:p>
            <a:pPr lvl="1"/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43711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i="1" dirty="0" smtClean="0"/>
              <a:t>Д.С.Лихачев</a:t>
            </a:r>
            <a:endParaRPr lang="ru-R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я хочу стать волонтером?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возможность показать, как красив и чудесен наш город, </a:t>
            </a:r>
            <a:r>
              <a:rPr lang="ru-RU" b="1" dirty="0" smtClean="0"/>
              <a:t>Казань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возможность </a:t>
            </a:r>
            <a:r>
              <a:rPr lang="ru-RU" b="1" dirty="0" smtClean="0"/>
              <a:t>общения и изучения традиций других стран и представления </a:t>
            </a:r>
            <a:r>
              <a:rPr lang="ru-RU" b="1" dirty="0" smtClean="0"/>
              <a:t>своих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возможность участия в спортивных </a:t>
            </a:r>
            <a:r>
              <a:rPr lang="ru-RU" b="1" dirty="0" smtClean="0"/>
              <a:t>состязаниях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возможность более глубокого изучения английского языка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Ситуации общения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sz="2800" b="1" dirty="0" smtClean="0"/>
              <a:t>Знакомство в поезде</a:t>
            </a:r>
            <a:r>
              <a:rPr lang="ru-RU" sz="2800" b="1" dirty="0" smtClean="0"/>
              <a:t>»,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«Встреча в </a:t>
            </a:r>
            <a:r>
              <a:rPr lang="ru-RU" sz="2800" b="1" dirty="0" smtClean="0"/>
              <a:t>аэропорту</a:t>
            </a:r>
            <a:endParaRPr lang="ru-RU" sz="2800" b="1" dirty="0" smtClean="0"/>
          </a:p>
          <a:p>
            <a:r>
              <a:rPr lang="ru-RU" sz="2800" b="1" dirty="0" smtClean="0"/>
              <a:t>«Обычный </a:t>
            </a:r>
            <a:r>
              <a:rPr lang="ru-RU" sz="2800" b="1" dirty="0" smtClean="0"/>
              <a:t>день в английской, американской и русской семьях</a:t>
            </a:r>
            <a:r>
              <a:rPr lang="ru-RU" sz="2800" b="1" dirty="0" smtClean="0"/>
              <a:t>»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«В спортивном центре» 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3315" name="Picture 4" descr="C:\Documents and Settings\Администратор\Мои документы\Мои рисунки\kaz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20813"/>
            <a:ext cx="3810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Documents and Settings\Администратор\Мои документы\Мои рисунки\simvol универсиа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990600"/>
            <a:ext cx="82581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P104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Excursion city\ТОиБ\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666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J:\Excursion city\ТОиБ\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80174"/>
            <a:ext cx="9252520" cy="693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38200" y="5943600"/>
            <a:ext cx="7696200" cy="7620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 and Ballet Tatar State Academic Theatre named after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M.Jalil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верх 6">
            <a:hlinkClick r:id="" action="ppaction://noaction"/>
          </p:cNvPr>
          <p:cNvSpPr/>
          <p:nvPr/>
        </p:nvSpPr>
        <p:spPr>
          <a:xfrm>
            <a:off x="4191000" y="5562600"/>
            <a:ext cx="533400" cy="3048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верх 7">
            <a:hlinkClick r:id="" action="ppaction://noaction"/>
          </p:cNvPr>
          <p:cNvSpPr/>
          <p:nvPr/>
        </p:nvSpPr>
        <p:spPr>
          <a:xfrm rot="5400000">
            <a:off x="8496300" y="6210300"/>
            <a:ext cx="533400" cy="304800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0" y="6172200"/>
            <a:ext cx="381000" cy="45720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верх 9">
            <a:hlinkClick r:id="" action="ppaction://noaction"/>
          </p:cNvPr>
          <p:cNvSpPr/>
          <p:nvPr/>
        </p:nvSpPr>
        <p:spPr>
          <a:xfrm rot="16200000">
            <a:off x="342900" y="6210300"/>
            <a:ext cx="533400" cy="3048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Inform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Excursion city\ТОиБ\0_4a2dd_233aa2fe_XL.jpg"/>
          <p:cNvPicPr>
            <a:picLocks noChangeAspect="1" noChangeArrowheads="1"/>
          </p:cNvPicPr>
          <p:nvPr/>
        </p:nvPicPr>
        <p:blipFill>
          <a:blip r:embed="rId2" cstate="print"/>
          <a:srcRect l="3018" r="3414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3" name="Picture 5" descr="J:\Excursion city\ТОиБ\2146.jpg"/>
          <p:cNvPicPr>
            <a:picLocks noChangeAspect="1" noChangeArrowheads="1"/>
          </p:cNvPicPr>
          <p:nvPr/>
        </p:nvPicPr>
        <p:blipFill>
          <a:blip r:embed="rId3" cstate="print"/>
          <a:srcRect l="3747" r="4512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021288"/>
            <a:ext cx="6336704" cy="6059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N.L.Pheshin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512768" cy="792087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1026" name="Picture 2" descr="http://f8.ifotki.info/org/cbcf7f4252e7a22dd5df04d74f8deef9bc81cc89003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5661248"/>
          </a:xfrm>
          <a:prstGeom prst="rect">
            <a:avLst/>
          </a:prstGeom>
          <a:noFill/>
        </p:spPr>
      </p:pic>
      <p:pic>
        <p:nvPicPr>
          <p:cNvPr id="1028" name="Picture 4" descr="Картинка 9 из 8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0"/>
            <a:ext cx="421196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44016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257</TotalTime>
  <Words>130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Почему я хочу стать волонтером?</vt:lpstr>
      <vt:lpstr>Ситуации общения</vt:lpstr>
      <vt:lpstr>Слайд 5</vt:lpstr>
      <vt:lpstr>Слайд 6</vt:lpstr>
      <vt:lpstr>Слайд 7</vt:lpstr>
      <vt:lpstr>N.L.Pheshin </vt:lpstr>
      <vt:lpstr>    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57</cp:revision>
  <dcterms:created xsi:type="dcterms:W3CDTF">2012-02-19T11:04:33Z</dcterms:created>
  <dcterms:modified xsi:type="dcterms:W3CDTF">2012-04-05T21:20:55Z</dcterms:modified>
</cp:coreProperties>
</file>